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C740"/>
    <a:srgbClr val="FFD1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664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91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58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686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982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82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04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002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93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99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1D5F-4177-4D0F-9802-0D7C32A55DC7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23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11D5F-4177-4D0F-9802-0D7C32A55DC7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A8351-F28C-4B92-BF03-B932BE456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74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hildsportsprograms.com/wp-content/uploads/2013/08/Colorful-polka-dot-backgrounds-1024x81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18"/>
          <a:stretch/>
        </p:blipFill>
        <p:spPr bwMode="auto">
          <a:xfrm>
            <a:off x="-1" y="0"/>
            <a:ext cx="12244149" cy="690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lker.com/cliparts/6/f/b/0/132951892847516081untitled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48" y="203098"/>
            <a:ext cx="11520249" cy="649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5911" y="2256714"/>
            <a:ext cx="911670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5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BONJOUR</a:t>
            </a:r>
            <a:endParaRPr lang="fr-FR" sz="11500" dirty="0">
              <a:ln>
                <a:solidFill>
                  <a:schemeClr val="tx1"/>
                </a:solidFill>
              </a:ln>
              <a:solidFill>
                <a:srgbClr val="00B0F0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5-Point Star 1"/>
          <p:cNvSpPr/>
          <p:nvPr/>
        </p:nvSpPr>
        <p:spPr>
          <a:xfrm>
            <a:off x="8958647" y="2139785"/>
            <a:ext cx="1769887" cy="1691221"/>
          </a:xfrm>
          <a:prstGeom prst="star5">
            <a:avLst/>
          </a:prstGeom>
          <a:solidFill>
            <a:srgbClr val="FFD109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301393" y="3721695"/>
            <a:ext cx="3084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n>
                  <a:solidFill>
                    <a:schemeClr val="tx1"/>
                  </a:solidFill>
                </a:ln>
                <a:solidFill>
                  <a:srgbClr val="8FC740"/>
                </a:solidFill>
                <a:latin typeface="Comic Sans MS" panose="030F0702030302020204" pitchFamily="66" charset="0"/>
              </a:rPr>
              <a:t>étoile</a:t>
            </a:r>
            <a:endParaRPr lang="fr-FR" sz="7200" dirty="0">
              <a:ln>
                <a:solidFill>
                  <a:schemeClr val="tx1"/>
                </a:solidFill>
              </a:ln>
              <a:solidFill>
                <a:srgbClr val="8FC74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536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hildsportsprograms.com/wp-content/uploads/2013/08/Colorful-polka-dot-backgrounds-1024x81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18"/>
          <a:stretch/>
        </p:blipFill>
        <p:spPr bwMode="auto">
          <a:xfrm>
            <a:off x="-1" y="0"/>
            <a:ext cx="12244149" cy="690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lker.com/cliparts/6/f/b/0/132951892847516081untitled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48" y="203098"/>
            <a:ext cx="11520249" cy="649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5911" y="2256714"/>
            <a:ext cx="911670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5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SALUT</a:t>
            </a:r>
            <a:endParaRPr lang="fr-FR" sz="11500" dirty="0">
              <a:ln>
                <a:solidFill>
                  <a:schemeClr val="tx1"/>
                </a:solidFill>
              </a:ln>
              <a:solidFill>
                <a:srgbClr val="00B0F0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5-Point Star 1"/>
          <p:cNvSpPr/>
          <p:nvPr/>
        </p:nvSpPr>
        <p:spPr>
          <a:xfrm>
            <a:off x="8385441" y="2053616"/>
            <a:ext cx="1769887" cy="1691221"/>
          </a:xfrm>
          <a:prstGeom prst="star5">
            <a:avLst/>
          </a:prstGeom>
          <a:solidFill>
            <a:srgbClr val="FFD109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301393" y="3721695"/>
            <a:ext cx="3084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n>
                  <a:solidFill>
                    <a:schemeClr val="tx1"/>
                  </a:solidFill>
                </a:ln>
                <a:solidFill>
                  <a:srgbClr val="8FC740"/>
                </a:solidFill>
                <a:latin typeface="Comic Sans MS" panose="030F0702030302020204" pitchFamily="66" charset="0"/>
              </a:rPr>
              <a:t>étoile</a:t>
            </a:r>
            <a:endParaRPr lang="fr-FR" sz="7200" dirty="0">
              <a:ln>
                <a:solidFill>
                  <a:schemeClr val="tx1"/>
                </a:solidFill>
              </a:ln>
              <a:solidFill>
                <a:srgbClr val="8FC74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249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hildsportsprograms.com/wp-content/uploads/2013/08/Colorful-polka-dot-backgrounds-1024x81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18"/>
          <a:stretch/>
        </p:blipFill>
        <p:spPr bwMode="auto">
          <a:xfrm>
            <a:off x="-1" y="0"/>
            <a:ext cx="12244149" cy="690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lker.com/cliparts/6/f/b/0/132951892847516081untitled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48" y="203098"/>
            <a:ext cx="11520249" cy="649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5911" y="2256714"/>
            <a:ext cx="911670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5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CIAO</a:t>
            </a:r>
            <a:endParaRPr lang="fr-FR" sz="11500" dirty="0">
              <a:ln>
                <a:solidFill>
                  <a:schemeClr val="tx1"/>
                </a:solidFill>
              </a:ln>
              <a:solidFill>
                <a:srgbClr val="00B0F0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5-Point Star 1"/>
          <p:cNvSpPr/>
          <p:nvPr/>
        </p:nvSpPr>
        <p:spPr>
          <a:xfrm>
            <a:off x="7552928" y="2053616"/>
            <a:ext cx="1769887" cy="1691221"/>
          </a:xfrm>
          <a:prstGeom prst="star5">
            <a:avLst/>
          </a:prstGeom>
          <a:solidFill>
            <a:srgbClr val="FFD109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436580" y="3744837"/>
            <a:ext cx="3084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n>
                  <a:solidFill>
                    <a:schemeClr val="tx1"/>
                  </a:solidFill>
                </a:ln>
                <a:solidFill>
                  <a:srgbClr val="8FC740"/>
                </a:solidFill>
                <a:latin typeface="Comic Sans MS" panose="030F0702030302020204" pitchFamily="66" charset="0"/>
              </a:rPr>
              <a:t>étoile</a:t>
            </a:r>
            <a:endParaRPr lang="fr-FR" sz="7200" dirty="0">
              <a:ln>
                <a:solidFill>
                  <a:schemeClr val="tx1"/>
                </a:solidFill>
              </a:ln>
              <a:solidFill>
                <a:srgbClr val="8FC74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783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hildsportsprograms.com/wp-content/uploads/2013/08/Colorful-polka-dot-backgrounds-1024x81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18"/>
          <a:stretch/>
        </p:blipFill>
        <p:spPr bwMode="auto">
          <a:xfrm>
            <a:off x="-1" y="0"/>
            <a:ext cx="12244149" cy="690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lker.com/cliparts/6/f/b/0/132951892847516081untitled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48" y="203098"/>
            <a:ext cx="11520249" cy="649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5911" y="2256714"/>
            <a:ext cx="911670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5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BIEN</a:t>
            </a:r>
            <a:endParaRPr lang="fr-FR" sz="11500" dirty="0">
              <a:ln>
                <a:solidFill>
                  <a:schemeClr val="tx1"/>
                </a:solidFill>
              </a:ln>
              <a:solidFill>
                <a:srgbClr val="00B0F0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5-Point Star 1"/>
          <p:cNvSpPr/>
          <p:nvPr/>
        </p:nvSpPr>
        <p:spPr>
          <a:xfrm>
            <a:off x="8777671" y="2053616"/>
            <a:ext cx="1769887" cy="1691221"/>
          </a:xfrm>
          <a:prstGeom prst="star5">
            <a:avLst/>
          </a:prstGeom>
          <a:solidFill>
            <a:srgbClr val="FFD109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301393" y="3721695"/>
            <a:ext cx="3084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n>
                  <a:solidFill>
                    <a:schemeClr val="tx1"/>
                  </a:solidFill>
                </a:ln>
                <a:solidFill>
                  <a:srgbClr val="8FC740"/>
                </a:solidFill>
                <a:latin typeface="Comic Sans MS" panose="030F0702030302020204" pitchFamily="66" charset="0"/>
              </a:rPr>
              <a:t>étoile</a:t>
            </a:r>
            <a:endParaRPr lang="fr-FR" sz="7200" dirty="0">
              <a:ln>
                <a:solidFill>
                  <a:schemeClr val="tx1"/>
                </a:solidFill>
              </a:ln>
              <a:solidFill>
                <a:srgbClr val="8FC74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529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hildsportsprograms.com/wp-content/uploads/2013/08/Colorful-polka-dot-backgrounds-1024x81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18"/>
          <a:stretch/>
        </p:blipFill>
        <p:spPr bwMode="auto">
          <a:xfrm>
            <a:off x="-1" y="0"/>
            <a:ext cx="12244149" cy="690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lker.com/cliparts/6/f/b/0/132951892847516081untitled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48" y="203098"/>
            <a:ext cx="11520249" cy="649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5911" y="2256714"/>
            <a:ext cx="911670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5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ALPHABET</a:t>
            </a:r>
            <a:endParaRPr lang="fr-FR" sz="11500" dirty="0">
              <a:ln>
                <a:solidFill>
                  <a:schemeClr val="tx1"/>
                </a:solidFill>
              </a:ln>
              <a:solidFill>
                <a:srgbClr val="00B0F0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5-Point Star 1"/>
          <p:cNvSpPr/>
          <p:nvPr/>
        </p:nvSpPr>
        <p:spPr>
          <a:xfrm>
            <a:off x="9139620" y="2053616"/>
            <a:ext cx="1769887" cy="1691221"/>
          </a:xfrm>
          <a:prstGeom prst="star5">
            <a:avLst/>
          </a:prstGeom>
          <a:solidFill>
            <a:srgbClr val="FFD109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301393" y="3721695"/>
            <a:ext cx="3084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n>
                  <a:solidFill>
                    <a:schemeClr val="tx1"/>
                  </a:solidFill>
                </a:ln>
                <a:solidFill>
                  <a:srgbClr val="8FC740"/>
                </a:solidFill>
                <a:latin typeface="Comic Sans MS" panose="030F0702030302020204" pitchFamily="66" charset="0"/>
              </a:rPr>
              <a:t>étoile</a:t>
            </a:r>
            <a:endParaRPr lang="fr-FR" sz="7200" dirty="0">
              <a:ln>
                <a:solidFill>
                  <a:schemeClr val="tx1"/>
                </a:solidFill>
              </a:ln>
              <a:solidFill>
                <a:srgbClr val="8FC74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613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hildsportsprograms.com/wp-content/uploads/2013/08/Colorful-polka-dot-backgrounds-1024x81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18"/>
          <a:stretch/>
        </p:blipFill>
        <p:spPr bwMode="auto">
          <a:xfrm>
            <a:off x="-1" y="0"/>
            <a:ext cx="12244149" cy="690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lker.com/cliparts/6/f/b/0/132951892847516081untitled-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48" y="203098"/>
            <a:ext cx="11520249" cy="649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5911" y="2256714"/>
            <a:ext cx="911670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5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anose="030F0702030302020204" pitchFamily="66" charset="0"/>
              </a:rPr>
              <a:t>GIRAFE</a:t>
            </a:r>
            <a:endParaRPr lang="fr-FR" sz="11500" dirty="0">
              <a:ln>
                <a:solidFill>
                  <a:schemeClr val="tx1"/>
                </a:solidFill>
              </a:ln>
              <a:solidFill>
                <a:srgbClr val="00B0F0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5-Point Star 1"/>
          <p:cNvSpPr/>
          <p:nvPr/>
        </p:nvSpPr>
        <p:spPr>
          <a:xfrm>
            <a:off x="8416289" y="2053616"/>
            <a:ext cx="1769887" cy="1691221"/>
          </a:xfrm>
          <a:prstGeom prst="star5">
            <a:avLst/>
          </a:prstGeom>
          <a:solidFill>
            <a:srgbClr val="FFD109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301393" y="3721695"/>
            <a:ext cx="3084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ln>
                  <a:solidFill>
                    <a:schemeClr val="tx1"/>
                  </a:solidFill>
                </a:ln>
                <a:solidFill>
                  <a:srgbClr val="8FC740"/>
                </a:solidFill>
                <a:latin typeface="Comic Sans MS" panose="030F0702030302020204" pitchFamily="66" charset="0"/>
              </a:rPr>
              <a:t>étoile</a:t>
            </a:r>
            <a:endParaRPr lang="fr-FR" sz="7200" dirty="0">
              <a:ln>
                <a:solidFill>
                  <a:schemeClr val="tx1"/>
                </a:solidFill>
              </a:ln>
              <a:solidFill>
                <a:srgbClr val="8FC74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674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12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2015-09-30T11:25:45Z</dcterms:created>
  <dcterms:modified xsi:type="dcterms:W3CDTF">2015-10-02T15:37:26Z</dcterms:modified>
</cp:coreProperties>
</file>